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0.51832460732984287</c:v>
                </c:pt>
                <c:pt idx="1">
                  <c:v>0.48167539267015713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0.51832460732984287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8.3132045386524336</c:v>
                </c:pt>
                <c:pt idx="1">
                  <c:v>7.7031044812475127</c:v>
                </c:pt>
                <c:pt idx="2">
                  <c:v>6.7687421980373514</c:v>
                </c:pt>
                <c:pt idx="3">
                  <c:v>8.6969429481305518</c:v>
                </c:pt>
                <c:pt idx="4">
                  <c:v>7.2852414849924898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7.0770804895995223</c:v>
                </c:pt>
                <c:pt idx="2">
                  <c:v>6.3305318077747614</c:v>
                </c:pt>
                <c:pt idx="3">
                  <c:v>8.3304696554909743</c:v>
                </c:pt>
                <c:pt idx="4">
                  <c:v>6.9868645859978793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2C-4348-A3D9-EC9FBACE84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2C-4348-A3D9-EC9FBACE84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0.37659652265030363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0.27341969402609312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2.854462664052102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0.27341969402609578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0.19210975149471121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6.6727379649443783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0.22493708944667379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0.24381830950537164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2.5454284256091597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0.24381830950537164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7.2442624922570253E-2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5.7808125594416833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7.2992367891435208</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AC-4405-AB47-08EC60D2C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AC-4405-AB47-08EC60D2C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F5-41B3-81BD-0FA279B7B1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F5-41B3-81BD-0FA279B7B1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0.25517116799185402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0.38943323803391561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0.10857107515614395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1.1334665614819572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0.10857107515614217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0.3894332380339165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0.21023022875771158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6.9093644011905582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0.49179945616524723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0.43418119246694609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0.12104647029282933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1.2637079099108277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0.12104647029282845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0.43418119246694609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0.164695486312322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7.7031044812475127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0.72113609760257891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0.54789595417365966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0.15274929566529405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1.5946808915499107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0.15274929566529316</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0.2427832211512353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7.2852414849924898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6.6776591591700232</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6.9535382597644473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BC-43A9-9B00-CAD1797DDD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BC-43A9-9B00-CAD1797DDD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63-40F1-BAC6-E38AED67DF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63-40F1-BAC6-E38AED67DF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0.69427674653969529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0.6900584705067967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0.19238314233722864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2.0084526059861378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0.19238314233722864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0.69005847050679758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0.29125257408847638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6.6776591591700232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8.6500208869790818E-3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0.94568213997093853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0.26364911020683124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2.7524591605465503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0.26364911020683124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0.46685474725796183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7.0056940055402022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7.8675250053510544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D4-4890-9DB6-3ED1E5CC7A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D4-4890-9DB6-3ED1E5CC7A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CE-4ABD-B4C3-B1CBD255A9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CE-4ABD-B4C3-B1CBD255A9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0.33628820881071775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0.12624656904370912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1.3179962002501284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0.12624656904371001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0.3039902325173216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7.8675250053510544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8.1442423868268108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DF-4815-9D23-089549FACA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DF-4815-9D23-089549FACA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3A-4131-9EDC-BA2FBC4AB7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3A-4131-9EDC-BA2FBC4AB7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EE-40F4-B9EA-AEBB5B5AE3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EE-40F4-B9EA-AEBB5B5AE3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0.3187100776444467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0.36456517258937193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0.10163804443694158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1.0610867082048188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0.10163804443694247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0.36456517258937104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9.1897764130324688E-2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8.1442423868268108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8.6593859521823706</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FB-44DA-8A2D-AE68E544F1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FB-44DA-8A2D-AE68E544F1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28-4600-872C-45820D2799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28-4600-872C-45820D2799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0.99309844796612712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0.34664882862048074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9.6643101690425226E-2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1.0089402173319044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9.6643101690425226E-2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0.14199845678746037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8.9207563828881771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0.38621895299764208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0.29354352013835872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8.1837738728827603E-2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0.85437433665473961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8.1837738728827603E-2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0.25534157445675909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8.9505549642418707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0.1539486462641344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0.37326095661588621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0.10406236400928037</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1.0863962592582581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0.1040623640092786</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0.1542090376186529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8.1068465094170676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7.8213394388470547</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1C-4E8E-8F54-B17FAB1025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1C-4E8E-8F54-B17FAB1025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AC-4263-8027-A12665E91A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AC-4263-8027-A12665E91A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EC-409F-B487-A79A27B217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EC-409F-B487-A79A27B217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8.3568272491079121E-2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0.42059230870692765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0.11725799109817814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1.2241567266897748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0.11725799109817991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0.28406468054099498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7.5819650986111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0.18878042396028594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0.38883367536376401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0.10840392156635126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1.1317215018112385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0.10840392156635126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0.38088882951016245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8.0607137790830095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8.1869995549263521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1A-4F9C-AB3A-DD0FABC6C2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1A-4F9C-AB3A-DD0FABC6C2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8C-414D-A066-FD07739383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8C-414D-A066-FD07739383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0.56174926664582436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0.60381084159813714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0.16833794823013015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1.7574242041254884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0.16833794823013015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0.60381084159813625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0.65972400809152809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8.3132045386524336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0.19723176623013572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7.6510115028776582E-2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0.79875470400875059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7.6510115028776582E-2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0.27443388393412249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0.21866097929882677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8.6474760027141802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0.30280075421936381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9.586996492147648E-2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1.0008687795774422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9.5869964921474704E-2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0.34387566684656967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0.67276198364827167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7.6003181234124408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7.4220859606380216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0.19337481276262469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2.0895389650902167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7.6691103715930069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2D-4A8F-8898-9A7FC826DA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2D-4A8F-8898-9A7FC826DA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D1-43BF-A562-5A23CB6F68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D1-43BF-A562-5A23CB6F68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0.34728791977812357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0.12288998907018645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1.2829539833847612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0.12288998907018645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0.44079370400199736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0.55728564553587923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7.0891844276800704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0.75526163353423037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0.65698779799534623</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0.18316328609477672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1.9121986199455661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0.18316328609477672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0.32583827217875339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7.7549874935959737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0.43446287166970698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0.13819200611977855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1.4427048620049945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0.13819200611977855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0.16152037731715652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9.3291687505337393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8.3119476732111188</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A0-4398-B6A0-DCFA404B0F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A0-4398-B6A0-DCFA404B0F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E4-47AE-966E-8F135F0ABF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E4-47AE-966E-8F135F0ABF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0.21768125444929698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0.36672340239284296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0.10223974277008807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1.0673683531064677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0.10223974277008807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0.36672340239284118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0.15406048475571055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7.639839187809895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0.23771757780139424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0.27733630987903979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7.7319289682156622E-2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0.80720237214397983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7.7319289682156622E-2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0.27733630987903979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1.3007327965324222E-2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8.6643136673934968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1.6721985929712524E-2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0.16826601780587325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1.7566732607408726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0.16826601780587325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0.14512601009823634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8.5102085541605348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0.14976868304835289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0.2735170724855962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7.6254514851493482E-2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0.79608627456154579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7.6254514851493482E-2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0.2735170724855962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6.0424830158233078E-2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8.723550681768204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0.29013335410086949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8.9754463900486137E-2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0.93702381991363737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8.9754463900485248E-2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0.32193999603020984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6.3842542539324754E-2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8.2200871558728856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8.0532789805376073</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02-4A34-9180-36DCEDF9EB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02-4A34-9180-36DCEDF9EB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E4-47AF-8EA4-97F37F4187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E4-47AF-8EA4-97F37F4187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0.23303128993111866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0.11091079009514626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1.1578928522131191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0.11091079009514537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0.3978255539749842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4.3989753417930544E-2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8.0532789805376073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8.6698775822854124E-2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0.47899614302415738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0.13354054344803945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1.3941442541928772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0.13354054344803856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0.47899614302415827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0.14762164726812266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8.4371076536753495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0.18247185193572601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0.56032951379470664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0.15621567912780954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1.573190718155919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8.7460442818013444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0.1618358641451243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0.25273279229404277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2.6384943562848431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0.25273279229404189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0.68848285806508436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5.0354943854996463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4.4882835621798289E-2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0.23998008992256104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2.50535795981996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0.23998008992256015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0.86078380772970409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0.64215855466142369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3.9513736458935091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2.8407697314988489E-2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0.19054616248208145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1.9892747979287702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0.19054616248208056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0.3064787152979207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7.8089983196386399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0.69306930693069302</c:v>
                </c:pt>
                <c:pt idx="1">
                  <c:v>5.9405940594059417E-2</c:v>
                </c:pt>
                <c:pt idx="2">
                  <c:v>0.1435643564356435</c:v>
                </c:pt>
                <c:pt idx="3">
                  <c:v>7.9207920792079209E-2</c:v>
                </c:pt>
                <c:pt idx="4">
                  <c:v>1.4851485148514849E-2</c:v>
                </c:pt>
                <c:pt idx="5">
                  <c:v>9.9009900990099011E-3</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5.6897918429404566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35-4977-A4EA-985FE1A168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35-4977-A4EA-985FE1A168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04-4A96-9DE2-4FB4069CA3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04-4A96-9DE2-4FB4069CA3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0.69353014967136772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0.68460914745176815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0.19086391181149231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1.9925920556726329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0.19086391181149143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0.68460914745176815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0.17327629967196145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6.7367875819431227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0.67146770267625033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0.54470830522547331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0.15186060297107851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1.5854030663936545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0.15186060297107851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0.54470830522547153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0.26253105295216095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7.0747423477566116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0.61296154317785145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0.56200867126317533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0.1566838156757564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1.6357567200882768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0.15668381567575551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0.56200867126317533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0.18810412640900864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7.552133183497844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0.30369148533246415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0.64903823830558416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0.1809470082883613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1.8890609952981645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0.18094700828836174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0.64903823830558327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1.7724233506528444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4.1140804596982514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0.29601622752820211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0.59485421395976701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0.16584090740901214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1.731355453592045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0.16584090740901303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0.59485421395976701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1.1510209099357267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2.9712156418064541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5.1517877132759793E-2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0.12785617743397104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1.3348002825972749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0.12785617743397104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0.45860690896854273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0.28278741228195514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7.409406744130191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9.3333247826244889</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0.38613861386138626</c:v>
                </c:pt>
                <c:pt idx="1">
                  <c:v>0.61386138613861374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72-4ADE-908D-99AF7B95F6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72-4ADE-908D-99AF7B95F6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D2-4D93-9D28-F47D51E469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D2-4D93-9D28-F47D51E469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0.12776860892164343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0.159916488091703</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4.4583521260193493E-2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0.4654456121842081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2.4392501014657952E-2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9.398076766510334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0.28473991330877357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9.2483661897528435E-2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0.96551625829892629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9.2483661897528435E-2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0.24704897486764033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8.7565157843757078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4.3320308426423537E-2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0.13369880407300094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3.7274226972973779E-2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0.36193001503781552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9.8453817969874233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6.2311637790647589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07-479D-82C3-FA2F58D92B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07-479D-82C3-FA2F58D92B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04-4130-BB9D-0F226E7F44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04-4130-BB9D-0F226E7F44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0.71980319558422434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0.25223903554064009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2.6333396061022287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0.25223903554064009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0.90475538008509027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2.8437845516381621E-2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3.2508009012067531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9.3882968145136303E-2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0.21073411547622811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2.1784263037946765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8.5590537329094776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0.31188118811881188</c:v>
                </c:pt>
                <c:pt idx="1">
                  <c:v>0.3366336633663366</c:v>
                </c:pt>
                <c:pt idx="2">
                  <c:v>0.35148514851485152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0.60951260383295036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0.23274297930511167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2.4298035557134696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0.18666856376115781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7.3847103484460357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0.62875987246276521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0.30812665810221551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3.2167984258953348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0.30812665810221684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1.09438697139983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5.2646152896515543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0.36341192763934327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0.10588333861965538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1.1054069748397373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0.10588333861965538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0.37979260455136732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2.4054897809383746E-2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6.8999913141306068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0.45274568795961301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0.60668020993384619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0.16913790666922068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1.7657756562961433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0.16913790666922157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0.60668020993384708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0.14221233895551855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6.02781108804413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0.20802334073989925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0.13614652192932475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1.421350298383107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0.13614652192932475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0.48834351880315019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0.157512214234524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8.3260567565880876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8.5763691608909713</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3D-45A4-B7BD-F39167F1B9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3D-45A4-B7BD-F39167F1B9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1E-45EE-B5A9-61F3966E17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1E-45EE-B5A9-61F3966E17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0.20519057965255261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0.14194017951262428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1.4818352583957219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0.14194017951262339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0.32534810155142324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8.0044800681637476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0.30092795771380842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0.10456783496294086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1.0916733040231854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5.786735006177679E-2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9.0276844663786147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0.47029702970297022</c:v>
                </c:pt>
                <c:pt idx="1">
                  <c:v>0.52475247524752477</c:v>
                </c:pt>
                <c:pt idx="2">
                  <c:v>4.9504950495049497E-3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3.0101622734219902E-3</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0.46251394943228874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0.12894543110417445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1.3461719357781163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0.12894543110417445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0.4616087297715108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8.6969429481305518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8.3799091502156138</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03-4DE2-A7CB-DD4C84320E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03-4DE2-A7CB-DD4C84320E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90-41D6-8B05-6C1FB7956E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90-41D6-8B05-6C1FB7956E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0.34678169501143596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9.9868945301480494E-2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1.042617565193134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9.986894530148227E-2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0.35821959662694702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0.17924097141002093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8.3494323944864881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0.18733933977964767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0.23228618233381226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6.4759650940995783E-2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0.67608153248271563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6.4759650940995783E-2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0.23228618233381226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5.3807979877607437E-2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9.1310776348422085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0.1947135637416828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8.1232260606105555E-2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0.84805323128826515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8.1232260606105555E-2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0.29137173261989702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0.15925154325655022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8.5729567434059053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1.6563208185756766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0.42008681577153517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0.11711706344712347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1.22268546208426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0.11711706344712169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0.42008681577153695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0.13319972157363225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7.4661698281278532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8.0990985464729111</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CD-4A11-BAB3-31A286C79B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CD-4A11-BAB3-31A286C79B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75</c:v>
                </c:pt>
                <c:pt idx="4" formatCode="0">
                  <c:v>3</c:v>
                </c:pt>
                <c:pt idx="5" formatCode="0">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15-4E23-8E11-B54E7DE46E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15-4E23-8E11-B54E7DE46E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0.13253905063069826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0.34123476028365296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9.5133699916539527E-2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0.9931822777878736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9.5133699916539527E-2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0.25519698654040113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8.1374092570082581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0.50892715587592807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0.35727796642447451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9.9606425841153978E-2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1.0398768994164485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9.9606425841153978E-2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0.35727796642447451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0.33954599249036121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7.6346851072507187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0.68017432005863743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0.36147435355763857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0.10077634719948225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1.052090711772288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0.10077634719948314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0.36147435355763946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0.1514600049492234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8.292751581763314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0.647177789158766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0.34151144275837542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9.521083692186938E-2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0.99398757713733232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9.5210836921870268E-2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0.34151144275837453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9.2476420560981154E-2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8.108148880854527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0.38053000508082846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0.25899144210132086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7.2204877701610215E-2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0.7538086394830863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7.2204877701610215E-2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0.25899144210132086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0.24392734989872089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8.8927611199678207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0.4390497665313351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0.4786092745542696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0.13343268741106584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1.3930182525281936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0.13343268741106584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0.4786092745542696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9.4488058935677799E-3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7.5288353319928261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6.8908269407264022E-2</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0.68053758397894359</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0.1897287903564191</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1.9807415493504266</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0.1897287903564191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0.1562959368855914</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8.6207756470891734</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7.2671773399297557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26-46E2-8B3B-4020426BA8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26-46E2-8B3B-4020426BA8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7.3847103484460357</c:v>
                </c:pt>
                <c:pt idx="1">
                  <c:v>4.1140804596982514</c:v>
                </c:pt>
                <c:pt idx="2">
                  <c:v>6.8999913141306068</c:v>
                </c:pt>
                <c:pt idx="3">
                  <c:v>7.0747423477566116</c:v>
                </c:pt>
                <c:pt idx="4">
                  <c:v>7.5288353319928261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5.0366359906505567</c:v>
                </c:pt>
                <c:pt idx="2">
                  <c:v>7.5969955958583961</c:v>
                </c:pt>
                <c:pt idx="3">
                  <c:v>7.7204325643007676</c:v>
                </c:pt>
                <c:pt idx="4">
                  <c:v>8.1605673131284604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28-49BD-B06F-EB41C34638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28-49BD-B06F-EB41C34638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0.32222072772789456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0.45059212605708687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0.12562171588099069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1.311472822225543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0.12562171588099069</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0.45059212605708687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0.17069028041523637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8.2033878711429491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0.2442797860224033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0.12620200087515165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1.2959470727509768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8.2773457223284215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0.75651766297025613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0.64101356197155024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0.17870978852313435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1.8657047395834185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0.17870978852313435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0.56971981050699405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6.9807137501860757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0.88004977394005923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0.2672392839847042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2.7899400634599347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0.26723928398470598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0.84087096548353735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5.6072620160615738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8.110285020739143</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84-4AD1-811D-4C0F3B278E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84-4AD1-811D-4C0F3B278E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88-414C-B85B-6DB546D519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88-414C-B85B-6DB546D519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6.8796130613083761E-2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9.3251901925222924E-2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0.97353657477208699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8.3302614834181554E-2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8.9151145889997654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0.18999965634298555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0.12950735965904858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1.3520383898587758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0.12950735965904769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0.46452952914680701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0.43174408790659768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6.863417410507437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6.6727379649443783</c:v>
                </c:pt>
                <c:pt idx="1">
                  <c:v>6.6776591591700232</c:v>
                </c:pt>
                <c:pt idx="2">
                  <c:v>8.8927611199678207</c:v>
                </c:pt>
                <c:pt idx="3">
                  <c:v>3.2508009012067531</c:v>
                </c:pt>
                <c:pt idx="4">
                  <c:v>8.292751581763314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6.4598193756752407</c:v>
                </c:pt>
                <c:pt idx="2">
                  <c:v>8.7283117765369731</c:v>
                </c:pt>
                <c:pt idx="3">
                  <c:v>3.2042575743585351</c:v>
                </c:pt>
                <c:pt idx="4">
                  <c:v>8.2465389537384208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0.17297360807223772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0.46212403664223078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0.12883672633349885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1.3450370734544572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0.12883672633349974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0.31183592516781822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7.6515865151629967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0.23907850190238644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0.10758176586762058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1.1231383134113715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0.10758176586762147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0.38588468774930362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0.12955316729265043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7.9715979898038611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0.26695746893864492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0.12971220994244703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1.3541769976418223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0.12971220994244703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0.46526430596523305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1.5016182040476167E-2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7.6512648353445023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0.21085798628863195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0.27660466508635473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7.7115312584117746E-2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0.80507288029172841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7.7115312584117746E-2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0.18262245209600181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9.2529439553743114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0.12619363297727926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0.32788887070961881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9.1412965684189551E-2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0.95433834232471426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9.1412965684188663E-2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0.3278888707096197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0.10659051893627058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8.46606984998113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7.8845548085273656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DF-49CE-B4CB-28545ECD6A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DF-49CE-B4CB-28545ECD6A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77-4477-A1B2-5C7A5075CD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77-4477-A1B2-5C7A5075CD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2.1180094695155915E-2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0.22820156465225416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6.3620890070126279E-2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0.66419303117795536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6.3620890070126279E-2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0.18011846018213618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9.2116813376509992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0.10583451400258426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0.27651020598782061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7.7088978093671656E-2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0.80479795196215065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7.7088978093671656E-2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0.1271484638666589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8.8850847487066655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5.0354943854996463</c:v>
                </c:pt>
                <c:pt idx="1">
                  <c:v>7.6691103715930069</c:v>
                </c:pt>
                <c:pt idx="2">
                  <c:v>3.9513736458935091</c:v>
                </c:pt>
                <c:pt idx="3">
                  <c:v>8.2773457223284215</c:v>
                </c:pt>
                <c:pt idx="4">
                  <c:v>6.863417410507437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8.7389531911453115</c:v>
                </c:pt>
                <c:pt idx="2">
                  <c:v>4.9198767003185759</c:v>
                </c:pt>
                <c:pt idx="3">
                  <c:v>8.9870196959314921</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0.93742305940291581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0.33239671510048341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3.4701743643138645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0.33239671510048385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0.84106868844451732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5.5568983392244338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0.46953245299917423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0.15997287531677262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1.670094034298816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0.10465924401214721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8.875122865567926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0.43604772986894336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0.18072906647575238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1.8867857138147173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0.18072906647575238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0.25380050114891262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8.0808658786966046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6.0668248878770417</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C2-4C71-8836-FA2469B2FA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C2-4C71-8836-FA2469B2FA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4C-488C-B658-523EC53BCC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4C-488C-B658-523EC53BCC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0.23080701468987197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0.25834547356933601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2.697089949417284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0.25834547356933601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0.92665854288373062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0.2395140393734021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5.364907577716731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0.52315397201229263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0.57176512349874464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0.15940384161466348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1.6641534034929695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0.15940384161466348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0.57176512349874464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0.20424539568483091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6.7687421980373514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6.2267752621930308</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58-455B-84CF-29500C61D6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58-455B-84CF-29500C61D6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658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RX1 | Nottingham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931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RX1 | Nottingham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370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RX1 | Nottingham University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Nottingham University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2850236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20682874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359844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90508755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Nottingham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58325383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12078856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59697552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6076900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Nottingham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Children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awareness of children and young people's medical histories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930889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7366338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A68B9C4-B69C-189D-2C8F-27FEEABB7EB2}"/>
              </a:ext>
            </a:extLst>
          </p:cNvPr>
          <p:cNvGraphicFramePr/>
          <p:nvPr>
            <p:extLst>
              <p:ext uri="{D42A27DB-BD31-4B8C-83A1-F6EECF244321}">
                <p14:modId xmlns:p14="http://schemas.microsoft.com/office/powerpoint/2010/main" val="18593369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AD1094A-1758-069D-72E3-EBF2D92C1E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36031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0205546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50467280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50875667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599446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77071576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24468481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388786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35311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39817358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0848044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767CF91-74AA-2BDC-8575-A3951D8D7850}"/>
              </a:ext>
            </a:extLst>
          </p:cNvPr>
          <p:cNvGraphicFramePr/>
          <p:nvPr>
            <p:extLst>
              <p:ext uri="{D42A27DB-BD31-4B8C-83A1-F6EECF244321}">
                <p14:modId xmlns:p14="http://schemas.microsoft.com/office/powerpoint/2010/main" val="2323639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C603561-E950-CE5B-2C83-7F878A5153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51702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410894659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32211265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66015680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614127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74666289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519182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22761461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7835096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32107581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25338487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9920725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D06B61E-F6BD-5FCB-6E69-40CB568AE28F}"/>
              </a:ext>
            </a:extLst>
          </p:cNvPr>
          <p:cNvGraphicFramePr/>
          <p:nvPr>
            <p:extLst>
              <p:ext uri="{D42A27DB-BD31-4B8C-83A1-F6EECF244321}">
                <p14:modId xmlns:p14="http://schemas.microsoft.com/office/powerpoint/2010/main" val="25476244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A9C5224-C55A-72D7-D5CD-1ADFA2C2B2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39136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311585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10595989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369570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550627905"/>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5192551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219845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3DC85C0-B600-E3F8-0943-107FCCA2E7E8}"/>
              </a:ext>
            </a:extLst>
          </p:cNvPr>
          <p:cNvGraphicFramePr/>
          <p:nvPr>
            <p:extLst>
              <p:ext uri="{D42A27DB-BD31-4B8C-83A1-F6EECF244321}">
                <p14:modId xmlns:p14="http://schemas.microsoft.com/office/powerpoint/2010/main" val="15198696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28F00C4-20A1-2D51-3919-7853A09056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63472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335038834"/>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88756345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22253091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791503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09106985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760838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186973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92229994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351231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95179080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49643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3829044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7B0DB71-AAB3-7CCD-CBCA-CD9554739614}"/>
              </a:ext>
            </a:extLst>
          </p:cNvPr>
          <p:cNvGraphicFramePr/>
          <p:nvPr>
            <p:extLst>
              <p:ext uri="{D42A27DB-BD31-4B8C-83A1-F6EECF244321}">
                <p14:modId xmlns:p14="http://schemas.microsoft.com/office/powerpoint/2010/main" val="18587508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EC29A65-FE15-DFA3-D53E-97CFDF828C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23213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312356625"/>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7478600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744170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40887601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4425095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3537634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97C13B7-6F6F-897C-B373-9076A9A50E3F}"/>
              </a:ext>
            </a:extLst>
          </p:cNvPr>
          <p:cNvGraphicFramePr/>
          <p:nvPr>
            <p:extLst>
              <p:ext uri="{D42A27DB-BD31-4B8C-83A1-F6EECF244321}">
                <p14:modId xmlns:p14="http://schemas.microsoft.com/office/powerpoint/2010/main" val="4392776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486F3E1-63B5-1506-4ACF-1E16F6BAF2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00321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32756460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181186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94358932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49425198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27676509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6492618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2862697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C742FCD-BA90-62D2-AEE2-6478B2C8EF45}"/>
              </a:ext>
            </a:extLst>
          </p:cNvPr>
          <p:cNvGraphicFramePr/>
          <p:nvPr>
            <p:extLst>
              <p:ext uri="{D42A27DB-BD31-4B8C-83A1-F6EECF244321}">
                <p14:modId xmlns:p14="http://schemas.microsoft.com/office/powerpoint/2010/main" val="6274815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AB132E0-79C0-803D-F632-9B5B5918C2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39920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42638758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6046966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00565323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89937062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76273698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11671106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412026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2391459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82492881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6679320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014792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9026186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5972BA-9B4C-F0E6-376E-AD59178A5C0E}"/>
              </a:ext>
            </a:extLst>
          </p:cNvPr>
          <p:cNvGraphicFramePr/>
          <p:nvPr>
            <p:extLst>
              <p:ext uri="{D42A27DB-BD31-4B8C-83A1-F6EECF244321}">
                <p14:modId xmlns:p14="http://schemas.microsoft.com/office/powerpoint/2010/main" val="18340606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3FD9B00-B81D-1BDD-3CCF-67D078A75D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52010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77165732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24883974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09472192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25452515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1815146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6468822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5581610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D47875-E376-1C3D-5174-2D0A7B921310}"/>
              </a:ext>
            </a:extLst>
          </p:cNvPr>
          <p:cNvGraphicFramePr/>
          <p:nvPr>
            <p:extLst>
              <p:ext uri="{D42A27DB-BD31-4B8C-83A1-F6EECF244321}">
                <p14:modId xmlns:p14="http://schemas.microsoft.com/office/powerpoint/2010/main" val="12568499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C4A345-8AE6-075E-05B4-4A0FF3EE6D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42529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57807483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51841430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62712158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5975235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68630093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919875301"/>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815964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51698467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583037034"/>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8684568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4631907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935E15C-ACF5-DD41-309C-61DE0E7FBB3B}"/>
              </a:ext>
            </a:extLst>
          </p:cNvPr>
          <p:cNvGraphicFramePr/>
          <p:nvPr>
            <p:extLst>
              <p:ext uri="{D42A27DB-BD31-4B8C-83A1-F6EECF244321}">
                <p14:modId xmlns:p14="http://schemas.microsoft.com/office/powerpoint/2010/main" val="19337980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46C1E9-8573-75DB-254C-A1D6E3A6BE7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11631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91455823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66832135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7829471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43508449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24397552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6668455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86338342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74937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5628532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94F1AF4-4FA8-64AA-59F1-75FCA07842BC}"/>
              </a:ext>
            </a:extLst>
          </p:cNvPr>
          <p:cNvGraphicFramePr/>
          <p:nvPr>
            <p:extLst>
              <p:ext uri="{D42A27DB-BD31-4B8C-83A1-F6EECF244321}">
                <p14:modId xmlns:p14="http://schemas.microsoft.com/office/powerpoint/2010/main" val="37990919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C44D473-FE76-C8AF-5457-4AF06C6B2D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79428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8198130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98812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7028407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8173249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3037655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790BA21-5484-648B-3868-B2751F9F7E14}"/>
              </a:ext>
            </a:extLst>
          </p:cNvPr>
          <p:cNvGraphicFramePr/>
          <p:nvPr>
            <p:extLst>
              <p:ext uri="{D42A27DB-BD31-4B8C-83A1-F6EECF244321}">
                <p14:modId xmlns:p14="http://schemas.microsoft.com/office/powerpoint/2010/main" val="10856886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F96C21C-2611-55AE-83B0-BC3291A7E9C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93966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68902666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12250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964498918"/>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608677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6505846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0093B44-658F-FBCB-0DEA-5995297969EE}"/>
              </a:ext>
            </a:extLst>
          </p:cNvPr>
          <p:cNvGraphicFramePr/>
          <p:nvPr>
            <p:extLst>
              <p:ext uri="{D42A27DB-BD31-4B8C-83A1-F6EECF244321}">
                <p14:modId xmlns:p14="http://schemas.microsoft.com/office/powerpoint/2010/main" val="39754275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3DB277-1BDF-F66B-CB20-101792D1B0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78641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322951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6472013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04543876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45416054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4129647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863148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3F4B44E-FCD4-C5A9-1D54-74293CB6DB32}"/>
              </a:ext>
            </a:extLst>
          </p:cNvPr>
          <p:cNvGraphicFramePr/>
          <p:nvPr>
            <p:extLst>
              <p:ext uri="{D42A27DB-BD31-4B8C-83A1-F6EECF244321}">
                <p14:modId xmlns:p14="http://schemas.microsoft.com/office/powerpoint/2010/main" val="11761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BC92EE7-DC2D-D5F6-C0C0-7A93BAD1F0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35453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172649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2274095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520632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36465459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45227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4625007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D51CD4E-A942-0815-96A6-2F91BD174A17}"/>
              </a:ext>
            </a:extLst>
          </p:cNvPr>
          <p:cNvGraphicFramePr/>
          <p:nvPr>
            <p:extLst>
              <p:ext uri="{D42A27DB-BD31-4B8C-83A1-F6EECF244321}">
                <p14:modId xmlns:p14="http://schemas.microsoft.com/office/powerpoint/2010/main" val="21194349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EC47F4D-6892-E3FC-8AE7-30852BEA66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8018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30369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0854183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1539610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6415040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F92B97B-28D5-762E-59BE-E4B7C280966C}"/>
              </a:ext>
            </a:extLst>
          </p:cNvPr>
          <p:cNvGraphicFramePr/>
          <p:nvPr>
            <p:extLst>
              <p:ext uri="{D42A27DB-BD31-4B8C-83A1-F6EECF244321}">
                <p14:modId xmlns:p14="http://schemas.microsoft.com/office/powerpoint/2010/main" val="38766657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064A40A-8F76-24BE-E809-21DA5B0B51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04216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4256752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08820195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363445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9748337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F058545-4160-7614-41EF-645A987230DE}"/>
              </a:ext>
            </a:extLst>
          </p:cNvPr>
          <p:cNvGraphicFramePr/>
          <p:nvPr>
            <p:extLst>
              <p:ext uri="{D42A27DB-BD31-4B8C-83A1-F6EECF244321}">
                <p14:modId xmlns:p14="http://schemas.microsoft.com/office/powerpoint/2010/main" val="15855452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8C756A6-89B8-57CA-3105-255DC6F566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44785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2038907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829502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070389078"/>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1294112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5439278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6316116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BFE886F-DF3F-4A26-4188-48ED10C60B8A}"/>
              </a:ext>
            </a:extLst>
          </p:cNvPr>
          <p:cNvGraphicFramePr/>
          <p:nvPr>
            <p:extLst>
              <p:ext uri="{D42A27DB-BD31-4B8C-83A1-F6EECF244321}">
                <p14:modId xmlns:p14="http://schemas.microsoft.com/office/powerpoint/2010/main" val="2498127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03F94FD-804A-9FA9-7769-154238D8E6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29145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82091850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714776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15204957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945398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1337888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475BB3D-A8BB-563F-CA1E-9DFC6D44EE11}"/>
              </a:ext>
            </a:extLst>
          </p:cNvPr>
          <p:cNvGraphicFramePr/>
          <p:nvPr>
            <p:extLst>
              <p:ext uri="{D42A27DB-BD31-4B8C-83A1-F6EECF244321}">
                <p14:modId xmlns:p14="http://schemas.microsoft.com/office/powerpoint/2010/main" val="42641512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249E20D-A78D-AC34-C99D-E3D0C1B3B06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03020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55061067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81479943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02811208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6379890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6882904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727376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9B06B7-3D0F-3471-34E3-37B5BF5AD7D1}"/>
              </a:ext>
            </a:extLst>
          </p:cNvPr>
          <p:cNvGraphicFramePr/>
          <p:nvPr>
            <p:extLst>
              <p:ext uri="{D42A27DB-BD31-4B8C-83A1-F6EECF244321}">
                <p14:modId xmlns:p14="http://schemas.microsoft.com/office/powerpoint/2010/main" val="31989115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A875485-FA48-AE30-92A7-19BC014D7F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51121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99178488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48729978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95637816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28868282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07265233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0771759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5617897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B7C7D9-9D3C-DC96-CF44-C372D53723EB}"/>
              </a:ext>
            </a:extLst>
          </p:cNvPr>
          <p:cNvGraphicFramePr/>
          <p:nvPr>
            <p:extLst>
              <p:ext uri="{D42A27DB-BD31-4B8C-83A1-F6EECF244321}">
                <p14:modId xmlns:p14="http://schemas.microsoft.com/office/powerpoint/2010/main" val="7725213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5C8339-AE4B-7063-FCA1-2A33B2E266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2623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41814259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35685560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7852152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91123465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960267713"/>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59371629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01880953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98254278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47366428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0188268"/>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0615930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2276506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8E5B1D-7CDC-65E7-EF84-8F9B9FDBB5ED}"/>
              </a:ext>
            </a:extLst>
          </p:cNvPr>
          <p:cNvGraphicFramePr/>
          <p:nvPr>
            <p:extLst>
              <p:ext uri="{D42A27DB-BD31-4B8C-83A1-F6EECF244321}">
                <p14:modId xmlns:p14="http://schemas.microsoft.com/office/powerpoint/2010/main" val="20656137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0F3D76C-BBC3-F7C5-C679-E9179EF326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66050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51628529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61104860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13253722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88935948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3791524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1780915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47555655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11726</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Nottingham University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